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121" d="100"/>
          <a:sy n="121" d="100"/>
        </p:scale>
        <p:origin x="-1356" y="-72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2822" cy="49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 defTabSz="912846">
              <a:defRPr sz="1200" i="0"/>
            </a:lvl1pPr>
          </a:lstStyle>
          <a:p>
            <a:endParaRPr 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853" y="0"/>
            <a:ext cx="2942822" cy="49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 algn="r" defTabSz="912846">
              <a:defRPr sz="1200" i="0"/>
            </a:lvl1pPr>
          </a:lstStyle>
          <a:p>
            <a:endParaRPr lang="de-DE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890"/>
            <a:ext cx="2942822" cy="49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 defTabSz="912846">
              <a:defRPr sz="1200" i="0"/>
            </a:lvl1pPr>
          </a:lstStyle>
          <a:p>
            <a:endParaRPr lang="de-DE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853" y="9430890"/>
            <a:ext cx="2942822" cy="49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 algn="r" defTabSz="912846">
              <a:defRPr sz="1200" i="0"/>
            </a:lvl1pPr>
          </a:lstStyle>
          <a:p>
            <a:fld id="{56ABFFC1-F1DF-4F0F-849B-E920F13682C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1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2" y="4716216"/>
            <a:ext cx="4985772" cy="31810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23604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9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9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9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9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9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endParaRPr lang="en-US">
                <a:solidFill>
                  <a:srgbClr val="FFFFFF"/>
                </a:solidFill>
                <a:latin typeface="Lucida Sans Unicode" pitchFamily="34" charset="0"/>
              </a:endParaRPr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574964-9BF6-41F9-A39E-70A1FD9C5CEE}" type="datetimeFigureOut">
              <a:rPr lang="en-US"/>
              <a:pPr/>
              <a:t>10/4/2013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E7F2E9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14E463-DB3C-4203-B8D4-A86C6E6ECCAD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55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04290C-47E1-45B5-9E4F-F4AF755775C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4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0008A-5E3F-4800-BEF1-0E45DAB270D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0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8737C-09AF-4C79-9688-189ECE456AD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74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04E41-B580-4034-9421-8E66BE3F592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584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6DDA1-0363-43B7-BB82-98DFD1107AC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91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ED52B-D8C1-431E-B93F-2456B297C24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38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9A3B5-3955-4CA6-8FD6-510721F5FE5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36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13F23-9BF3-4F84-8443-E481ACFE8FB1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83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F57D9-53CF-4557-A004-D51B4CAB9B71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820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  <a:latin typeface="Lucida Sans Unicode" pitchFamily="34" charset="0"/>
            </a:endParaRPr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211FF-C114-4AD0-94CE-0F511BB1A20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12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  <a:latin typeface="Lucida Sans Unicode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9575B69-4D4C-4612-8EC0-D18CEF91A527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4" r:id="rId2"/>
    <p:sldLayoutId id="2147483889" r:id="rId3"/>
    <p:sldLayoutId id="2147483890" r:id="rId4"/>
    <p:sldLayoutId id="2147483891" r:id="rId5"/>
    <p:sldLayoutId id="2147483892" r:id="rId6"/>
    <p:sldLayoutId id="2147483885" r:id="rId7"/>
    <p:sldLayoutId id="2147483893" r:id="rId8"/>
    <p:sldLayoutId id="2147483894" r:id="rId9"/>
    <p:sldLayoutId id="2147483886" r:id="rId10"/>
    <p:sldLayoutId id="2147483887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102489"/>
              </p:ext>
            </p:extLst>
          </p:nvPr>
        </p:nvGraphicFramePr>
        <p:xfrm>
          <a:off x="127000" y="122238"/>
          <a:ext cx="8902700" cy="945933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3778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3rd Quarter 2013</a:t>
                      </a: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Slovakia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Slipping &amp; falling, finger fracture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801777"/>
              </p:ext>
            </p:extLst>
          </p:nvPr>
        </p:nvGraphicFramePr>
        <p:xfrm>
          <a:off x="123825" y="1157288"/>
          <a:ext cx="8907463" cy="4708527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Photograph for illustration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purposes only</a:t>
                      </a: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55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The individual left the suction chamber.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He slipped, while trying to catch his fall he suffered a fracture of his right index finger.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184150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Wet floor due to light rain.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Inform Field Service Engineers to increase awareness of such trip hazards.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7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315" y="1202069"/>
            <a:ext cx="1856160" cy="2468730"/>
          </a:xfrm>
          <a:prstGeom prst="rect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8589</TotalTime>
  <Words>78</Words>
  <Application>Microsoft Office PowerPoint</Application>
  <PresentationFormat>Bildschirmpräsentation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+mj-lt</vt:lpstr>
      <vt:lpstr>Concourse</vt:lpstr>
      <vt:lpstr>PowerPoint-Präsentation</vt:lpstr>
    </vt:vector>
  </TitlesOfParts>
  <Company>Rolls-Royce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Querin, Daniel -RFSP-</cp:lastModifiedBy>
  <cp:revision>460</cp:revision>
  <cp:lastPrinted>2013-10-04T12:06:10Z</cp:lastPrinted>
  <dcterms:created xsi:type="dcterms:W3CDTF">2004-01-23T18:06:09Z</dcterms:created>
  <dcterms:modified xsi:type="dcterms:W3CDTF">2013-10-04T12:12:58Z</dcterms:modified>
</cp:coreProperties>
</file>